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59ED8-BF82-4A87-B721-68DA1EB58057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E9BE4-0A90-4B8E-9D7D-BB3E20903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7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31128E-66EB-C83D-3FA5-D01381705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084E78-A57F-A67B-F06B-2B62A4FD2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124FE-902B-6CB5-B2BA-133BC5FC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30B453-5982-E466-C836-CD354155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27439D-F779-D6E9-9859-1323A389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32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2B9F8-E4C6-8502-5B70-15320A13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33D9C8-7220-B275-3774-5411AAF6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54C2A6-FA8E-CAD7-C2D4-D07AC8738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2B084C-A439-4E20-9AA3-8A34FF80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E99A89-2EA8-B36A-FC6D-6B0DA663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23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664939-92CE-8525-4E32-2FBAC39C9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E34133-80B2-7E73-84E8-87D163686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B8E35A-8562-F02C-822C-896C6A237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B5024-EDB7-3BCB-5782-D3F344E5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A4E604-533F-775B-A2E9-22146E07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54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B7D732-CFB7-97C1-1CF4-0A6F66C6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9BAA47-A53C-14BD-374F-94EDAF686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ACF416-FE69-29B7-D0AC-A98FB7A19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33A64E-8C8B-4310-6B14-96B3DD40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3AF16-0540-6E0F-0104-2BE19AF0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1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2EBE6-15F2-A691-2FEE-4A86DFFB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D6A400-D912-AF81-737E-AB96E42C2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560AD-7E06-D22F-5312-43A3456E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2C2DC-8D16-9817-8A74-655FC04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1D428-8588-FBC5-CE82-AAF55A45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5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9A2880-3D54-9C06-DF1B-E6537EA6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08AB71-9438-C06F-E8B5-4F828335E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C8DDCA-1E88-8453-6610-22D10004E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D2CE70-3A44-A35A-74F0-B42641BD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E9248E-2996-F5E6-E17B-7C48EDAF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9CC023-EEB4-90B8-2B64-47720BA9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2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D2DDF-B83A-B91A-968F-B0F049EF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0FC9E4-D0E5-DC83-A0ED-AE27DEB76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CB9028-CC9D-F666-14DA-0642E1AFF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6479BC-9176-2E8B-D8C2-37961498E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801C3A-0426-0241-C5B8-4702B9687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3AD291-E5D6-A8F8-5F8B-57A917A5A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D1678E-60BB-9322-E4E9-5B774482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AC966B-E2B0-9A2E-E94C-A030C03B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7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15DC0-1906-16CD-EF9E-CF27BF4D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C5FCBE-7334-B5DA-FE75-6948C59F9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FC47D6-E169-F4AD-4AE7-326D813A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5D0870-6EF1-5159-C863-0838B779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8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33BFA3-40D9-4A9D-D2E9-6DACCDB4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4F7EC6-6BAE-AA91-E925-C3EF411B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254B12-940F-0755-3417-012AC57E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6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528B5C-BC1E-F5B3-EA01-5799E236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84631-73E7-7758-CF8D-CCFAF10F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14C8EE-E197-B4AF-1298-6521126AF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A27E80-3996-7503-96A8-F8941A26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8FA401-BACC-E5B9-2586-98483BEB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7D6558-848E-2830-42A4-9ED2750C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90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2D3ED1-905C-741B-13FA-9F93F188F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A99F8E-76C6-DA2B-CE9A-90F482F7A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439701-6A66-145A-E1CB-AE3BE1DBD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7C3C3F-86C7-127B-7E00-81E338CD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26024D-E454-7F27-7DFA-C3420AFE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767990-14D3-8AA6-019A-DDA591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6425FF-D693-07DE-FE3B-AEB66F61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A0E693-F17A-B28D-2038-A409091C2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89BD1-B123-C4B2-6809-24DA78721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4A02-6E8A-4223-8752-66C4B0853690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841852-B6DD-267F-4CD5-3D552EACB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A3D449-BD48-192F-D17A-D497A3C9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1848-9924-4700-80D7-D65A8577D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62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4545FD-41DA-A789-A41D-5BF7BB78F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965" y="74490"/>
            <a:ext cx="11620070" cy="6629400"/>
          </a:xfrm>
        </p:spPr>
        <p:txBody>
          <a:bodyPr anchor="t">
            <a:normAutofit fontScale="90000"/>
          </a:bodyPr>
          <a:lstStyle/>
          <a:p>
            <a:pPr algn="l"/>
            <a:r>
              <a:rPr lang="ja-JP" altLang="en-US" sz="3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「福生市弓道場、個人ロッカーのオープン化について」</a:t>
            </a:r>
            <a:br>
              <a:rPr lang="ja-JP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ja-JP" sz="1600" kern="10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令和</a:t>
            </a: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４年９月１１日　福生市弓道連盟会長</a:t>
            </a:r>
            <a:b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800" kern="100" dirty="0">
                <a:solidFill>
                  <a:srgbClr val="FF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＊オープン化とは：今まで個人ロッカーとして貸与されて</a:t>
            </a:r>
            <a:r>
              <a:rPr lang="ja-JP" altLang="en-US" sz="1800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きた個人ロッカーを一旦リセットし、何時でも、誰でも自由に個々人がロッカー利用を可能とすることです。</a:t>
            </a:r>
            <a:br>
              <a:rPr lang="en-US" altLang="ja-JP" sz="1800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800" kern="100" dirty="0">
                <a:solidFill>
                  <a:srgbClr val="FF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約２０年前、現在の個人ロッカーを設置し今日に至っています。当時、会員数は３０名ほどでしたので、１ロッカーを一人で使用することが可能でした。その後会員数の増加に伴い１ロッカーを２分割／４分割として会員の利便性を図ってまいりましたが、昨今これも限界が見えてきました。特に月例会時、会員のバック・リュック等を床に置かざるを得なくなると伴に、大型モニタを設置した関係で、皆様の居場所が大変狭く少なくなってきております。</a:t>
            </a:r>
            <a:br>
              <a:rPr lang="en-US" altLang="ja-JP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標題のとおり、“福生市弓道場、個人ロッカーのオープン化”を行うこととしました。</a:t>
            </a:r>
            <a:br>
              <a:rPr lang="en-US" altLang="ja-JP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会員の皆様には利便性等、大幅な変更となりますが、ご協力をお願い申し上げます。</a:t>
            </a:r>
            <a:br>
              <a:rPr lang="ja-JP" altLang="ja-JP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r>
              <a:rPr lang="ja-JP" altLang="en-US" sz="2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オープン化のイメージ図</a:t>
            </a:r>
            <a:b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</a:t>
            </a:r>
            <a:r>
              <a:rPr lang="ja-JP" altLang="en-US" sz="24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今後のスケジュール</a:t>
            </a:r>
            <a:b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９月　　　１０月　　　１１月　　　１２月　　１月</a:t>
            </a:r>
            <a:br>
              <a:rPr lang="en-US" altLang="ja-JP" sz="18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8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8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会員への周知　　　ロッカー内撤去または移動　　　オープン化利用開始</a:t>
            </a:r>
            <a:br>
              <a:rPr lang="en-US" altLang="ja-JP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br>
              <a:rPr lang="en-US" altLang="ja-JP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★弓と矢筒（含矢単体）は現状どおりとします。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★撤去または移動が完了確認されたロッカーから順次、個々のドアを外し、個々人が自由に利用できるようにします。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よって“今後のスケジュール”と異なり、早め早めの作業（ドア外し）が生じます。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★オープン化されたロッカーは、何時でも、誰でも、自由にお使いください。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★稽古時、月例会時、バック・リュック等は、オープン化されたロッカーが空いていれば出来るだけここに入れてください。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★もしロッカー荷物（整理不可／荷物を置きたい）等の会員は、会長（池田）まで連絡願います。個別に対処します。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★１１月末までに残置されたロッカー内荷物は、整理の都合上、別のロッカーに移動することとします。</a:t>
            </a:r>
            <a:br>
              <a:rPr lang="en-US" altLang="ja-JP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16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！こんな時は？：「明日、明後日と稽古をします。オープンロッカーに置くことはできますか」＜－何時でも誰でも自由にお使いください。</a:t>
            </a:r>
            <a:endParaRPr kumimoji="1" lang="ja-JP" altLang="en-US" sz="14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8C00B76-C570-72E9-E846-7B5D3DEEE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53" y="2747703"/>
            <a:ext cx="2297988" cy="172349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8F2C6BA-50B6-B3F7-591A-8B4D0A231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280" y="2779789"/>
            <a:ext cx="2299823" cy="1723492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</p:pic>
      <p:sp>
        <p:nvSpPr>
          <p:cNvPr id="3" name="矢印: 右 2">
            <a:extLst>
              <a:ext uri="{FF2B5EF4-FFF2-40B4-BE49-F238E27FC236}">
                <a16:creationId xmlns:a16="http://schemas.microsoft.com/office/drawing/2014/main" id="{C7AB8036-C3E1-B03D-90F0-C37AF8527B1C}"/>
              </a:ext>
            </a:extLst>
          </p:cNvPr>
          <p:cNvSpPr/>
          <p:nvPr/>
        </p:nvSpPr>
        <p:spPr>
          <a:xfrm>
            <a:off x="3991753" y="3176000"/>
            <a:ext cx="4243227" cy="279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862CB83-68AA-01AC-C679-3E993884F053}"/>
              </a:ext>
            </a:extLst>
          </p:cNvPr>
          <p:cNvCxnSpPr/>
          <p:nvPr/>
        </p:nvCxnSpPr>
        <p:spPr>
          <a:xfrm>
            <a:off x="3359652" y="4202134"/>
            <a:ext cx="5400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4F189D9-788E-7A31-B36B-D2C6E19D4795}"/>
              </a:ext>
            </a:extLst>
          </p:cNvPr>
          <p:cNvCxnSpPr/>
          <p:nvPr/>
        </p:nvCxnSpPr>
        <p:spPr>
          <a:xfrm>
            <a:off x="4345971" y="4048020"/>
            <a:ext cx="0" cy="2876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AA0AF460-A6B9-CBEB-05BF-257287837133}"/>
              </a:ext>
            </a:extLst>
          </p:cNvPr>
          <p:cNvCxnSpPr/>
          <p:nvPr/>
        </p:nvCxnSpPr>
        <p:spPr>
          <a:xfrm>
            <a:off x="5577157" y="4056584"/>
            <a:ext cx="0" cy="2876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8094F2-4D05-F15E-8C04-CD01659DA34C}"/>
              </a:ext>
            </a:extLst>
          </p:cNvPr>
          <p:cNvCxnSpPr/>
          <p:nvPr/>
        </p:nvCxnSpPr>
        <p:spPr>
          <a:xfrm>
            <a:off x="6799773" y="4066858"/>
            <a:ext cx="0" cy="2876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F3232C9-0EFC-A4D8-CE53-08056A95DE0F}"/>
              </a:ext>
            </a:extLst>
          </p:cNvPr>
          <p:cNvCxnSpPr/>
          <p:nvPr/>
        </p:nvCxnSpPr>
        <p:spPr>
          <a:xfrm>
            <a:off x="7947308" y="4054872"/>
            <a:ext cx="0" cy="2876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86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461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「福生市弓道場、個人ロッカーのオープン化について」 　　　　　　　　　　　　　　　　　　　　　　　　　　　　　　　　　　　　　　　　　　　　令和４年９月１１日　福生市弓道連盟会長 ＊オープン化とは：今まで個人ロッカーとして貸与されてきた個人ロッカーを一旦リセットし、何時でも、誰でも自由に個々人がロッカー利用を可能とすることです。  　約２０年前、現在の個人ロッカーを設置し今日に至っています。当時、会員数は３０名ほどでしたので、１ロッカーを一人で使用することが可能でした。その後会員数の増加に伴い１ロッカーを２分割／４分割として会員の利便性を図ってまいりましたが、昨今これも限界が見えてきました。特に月例会時、会員のバック・リュック等を床に置かざるを得なくなると伴に、大型モニタを設置した関係で、皆様の居場所が大変狭く少なくなってきております。 　標題のとおり、“福生市弓道場、個人ロッカーのオープン化”を行うこととしました。 　会員の皆様には利便性等、大幅な変更となりますが、ご協力をお願い申し上げます。  　　　　　　　　　　　　　　　　オープン化のイメージ図   　　　　　　　　　　　　　　　　　今後のスケジュール 　　　　　　　　　　　　　　　　９月　　　１０月　　　１１月　　　１２月　　１月   　　　　　　　　　　　　　　　　　会員への周知　　　ロッカー内撤去または移動　　　オープン化利用開始  ★弓と矢筒（含矢単体）は現状どおりとします。 ★撤去または移動が完了確認されたロッカーから順次、個々のドアを外し、個々人が自由に利用できるようにします。 　よって“今後のスケジュール”と異なり、早め早めの作業（ドア外し）が生じます。 ★オープン化されたロッカーは、何時でも、誰でも、自由にお使いください。 ★稽古時、月例会時、バック・リュック等は、オープン化されたロッカーが空いていれば出来るだけここに入れてください。 ★もしロッカー荷物（整理不可／荷物を置きたい）等の会員は、会長（池田）まで連絡願います。個別に対処します。 ★１１月末までに残置されたロッカー内荷物は、整理の都合上、別のロッカーに移動することとします。 　！こんな時は？：「明日、明後日と稽古をします。オープンロッカーに置くことはできますか」＜－何時でも誰でも自由にお使いください。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＊ロッカー：道場出入口左側の個人ロッカーを全てオープンドアとする 　スケジュール－＞９月～１１月に会員周知（池田ヨリ）－＞１２月末までに物品撤去－＞１月実施 　どうしてもロッカーが有用な会員は右側（ドア付）を使用</dc:title>
  <dc:creator>池田 浩三</dc:creator>
  <cp:lastModifiedBy>池田 浩三</cp:lastModifiedBy>
  <cp:revision>34</cp:revision>
  <cp:lastPrinted>2022-09-05T09:21:59Z</cp:lastPrinted>
  <dcterms:created xsi:type="dcterms:W3CDTF">2022-08-24T21:10:14Z</dcterms:created>
  <dcterms:modified xsi:type="dcterms:W3CDTF">2022-09-05T09:25:39Z</dcterms:modified>
</cp:coreProperties>
</file>